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2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294" r:id="rId24"/>
    <p:sldId id="295" r:id="rId25"/>
    <p:sldId id="296" r:id="rId26"/>
    <p:sldId id="336" r:id="rId27"/>
    <p:sldId id="297" r:id="rId28"/>
    <p:sldId id="298" r:id="rId29"/>
    <p:sldId id="299" r:id="rId30"/>
    <p:sldId id="300" r:id="rId31"/>
    <p:sldId id="301" r:id="rId32"/>
    <p:sldId id="321" r:id="rId33"/>
    <p:sldId id="322" r:id="rId34"/>
    <p:sldId id="323" r:id="rId35"/>
    <p:sldId id="302" r:id="rId36"/>
    <p:sldId id="337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2" r:id="rId45"/>
    <p:sldId id="338" r:id="rId46"/>
    <p:sldId id="310" r:id="rId47"/>
    <p:sldId id="317" r:id="rId48"/>
    <p:sldId id="318" r:id="rId49"/>
    <p:sldId id="319" r:id="rId50"/>
    <p:sldId id="320" r:id="rId51"/>
    <p:sldId id="324" r:id="rId52"/>
    <p:sldId id="343" r:id="rId53"/>
    <p:sldId id="345" r:id="rId54"/>
    <p:sldId id="344" r:id="rId55"/>
    <p:sldId id="346" r:id="rId56"/>
    <p:sldId id="347" r:id="rId57"/>
    <p:sldId id="348" r:id="rId58"/>
    <p:sldId id="349" r:id="rId59"/>
    <p:sldId id="351" r:id="rId60"/>
    <p:sldId id="284" r:id="rId61"/>
  </p:sldIdLst>
  <p:sldSz cx="9144000" cy="5143500" type="screen16x9"/>
  <p:notesSz cx="6858000" cy="9144000"/>
  <p:embeddedFontLst>
    <p:embeddedFont>
      <p:font typeface="Saira Semi Condensed" panose="020B0604020202020204" charset="0"/>
      <p:regular r:id="rId63"/>
      <p:bold r:id="rId64"/>
    </p:embeddedFont>
    <p:embeddedFont>
      <p:font typeface="B Nazanin" panose="00000400000000000000" pitchFamily="2" charset="-78"/>
      <p:regular r:id="rId65"/>
      <p:bold r:id="rId66"/>
    </p:embeddedFont>
    <p:embeddedFont>
      <p:font typeface="Monotype Corsiva" panose="03010101010201010101" pitchFamily="66" charset="0"/>
      <p:italic r:id="rId67"/>
    </p:embeddedFont>
    <p:embeddedFont>
      <p:font typeface="Saira SemiCondensed Medium" panose="020B0604020202020204" charset="0"/>
      <p:regular r:id="rId68"/>
      <p:bold r:id="rId69"/>
    </p:embeddedFont>
    <p:embeddedFont>
      <p:font typeface="Cambria Math" panose="02040503050406030204" pitchFamily="18" charset="0"/>
      <p:regular r:id="rId70"/>
    </p:embeddedFont>
    <p:embeddedFont>
      <p:font typeface="Titillium Web" panose="020B0604020202020204" charset="0"/>
      <p:regular r:id="rId71"/>
      <p:bold r:id="rId72"/>
      <p:italic r:id="rId73"/>
      <p:boldItalic r:id="rId74"/>
    </p:embeddedFont>
    <p:embeddedFont>
      <p:font typeface="Inria Sans Light" panose="020B0604020202020204" charset="0"/>
      <p:regular r:id="rId75"/>
      <p:bold r:id="rId76"/>
      <p:italic r:id="rId77"/>
      <p:boldItalic r:id="rId78"/>
    </p:embeddedFont>
    <p:embeddedFont>
      <p:font typeface="Inria Sans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165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16902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65370" y="2823280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003793" y="2049959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96803" y="3313171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61369" y="3149826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207849" y="1206806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51144" y="2589124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30" r="-134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1" name="Snip Diagonal Corner Rectangle 30"/>
          <p:cNvSpPr/>
          <p:nvPr/>
        </p:nvSpPr>
        <p:spPr>
          <a:xfrm>
            <a:off x="1207849" y="120680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4" name="Snip Diagonal Corner Rectangle 23"/>
          <p:cNvSpPr/>
          <p:nvPr/>
        </p:nvSpPr>
        <p:spPr>
          <a:xfrm>
            <a:off x="1201346" y="1153073"/>
            <a:ext cx="7119722" cy="355555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111029" y="1225359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nip Diagonal Corner Rectangle 17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11" name="Google Shape;327;p24"/>
          <p:cNvGraphicFramePr/>
          <p:nvPr>
            <p:extLst>
              <p:ext uri="{D42A27DB-BD31-4B8C-83A1-F6EECF244321}">
                <p14:modId xmlns:p14="http://schemas.microsoft.com/office/powerpoint/2010/main" val="3405496153"/>
              </p:ext>
            </p:extLst>
          </p:nvPr>
        </p:nvGraphicFramePr>
        <p:xfrm>
          <a:off x="1207850" y="1549107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40856</TotalTime>
  <Words>4066</Words>
  <Application>Microsoft Office PowerPoint</Application>
  <PresentationFormat>On-screen Show (16:9)</PresentationFormat>
  <Paragraphs>877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Saira Semi Condensed</vt:lpstr>
      <vt:lpstr>B Nazanin</vt:lpstr>
      <vt:lpstr>Monotype Corsiva</vt:lpstr>
      <vt:lpstr>Saira SemiCondensed Medium</vt:lpstr>
      <vt:lpstr>Times New Roman</vt:lpstr>
      <vt:lpstr>Wingdings</vt:lpstr>
      <vt:lpstr>Arial</vt:lpstr>
      <vt:lpstr>Cambria Math</vt:lpstr>
      <vt:lpstr>Titillium Web</vt:lpstr>
      <vt:lpstr>Inria Sans Light</vt:lpstr>
      <vt:lpstr>Inria Sans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Simulation set up</vt:lpstr>
      <vt:lpstr>Simulation set up</vt:lpstr>
      <vt:lpstr>Simulation set up</vt:lpstr>
      <vt:lpstr>Platform discrete time simulation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547</cp:revision>
  <dcterms:modified xsi:type="dcterms:W3CDTF">2021-05-01T16:53:50Z</dcterms:modified>
</cp:coreProperties>
</file>